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257" r:id="rId4"/>
    <p:sldId id="258" r:id="rId5"/>
    <p:sldId id="259" r:id="rId6"/>
    <p:sldId id="263" r:id="rId7"/>
    <p:sldId id="265" r:id="rId8"/>
    <p:sldId id="267" r:id="rId9"/>
    <p:sldId id="266" r:id="rId10"/>
    <p:sldId id="264" r:id="rId11"/>
    <p:sldId id="260" r:id="rId12"/>
    <p:sldId id="26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8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99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25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9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40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3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78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9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79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11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0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96FB24-148F-41C2-B5D5-93B15CE1609C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5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apdevelop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FCC6-3B1D-473A-97EB-5BF12700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Erstellung digitaler Karten mit </a:t>
            </a:r>
            <a:r>
              <a:rPr lang="de-DE" dirty="0" err="1"/>
              <a:t>Dariah</a:t>
            </a:r>
            <a:r>
              <a:rPr lang="de-DE" dirty="0"/>
              <a:t> Geobrowser &amp; Palladio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2197E-CDC7-454A-8E07-BAF823DD6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1. DH </a:t>
            </a:r>
            <a:r>
              <a:rPr lang="de-DE" dirty="0" err="1"/>
              <a:t>Brownbag</a:t>
            </a:r>
            <a:r>
              <a:rPr lang="de-DE" dirty="0"/>
              <a:t> Lunch </a:t>
            </a:r>
          </a:p>
          <a:p>
            <a:r>
              <a:rPr lang="de-DE" dirty="0"/>
              <a:t>„Digitale Historische Forschung“</a:t>
            </a:r>
            <a:br>
              <a:rPr lang="de-DE" dirty="0"/>
            </a:br>
            <a:r>
              <a:rPr lang="de-DE" dirty="0"/>
              <a:t>20. Mai 2019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Anna Aschauer &amp; Monika Barget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E9D142-31CD-4BFA-B909-307D814D7B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19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490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C5BA-A86C-456F-A537-B7489E58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Datenexport aus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81925-0E91-4653-AC96-FCB94527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6" r="48029" b="43446"/>
          <a:stretch/>
        </p:blipFill>
        <p:spPr>
          <a:xfrm>
            <a:off x="6612132" y="290398"/>
            <a:ext cx="5157838" cy="6251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FF81E-2937-4B32-9E6A-D0B3FFDBE680}"/>
              </a:ext>
            </a:extLst>
          </p:cNvPr>
          <p:cNvSpPr txBox="1"/>
          <p:nvPr/>
        </p:nvSpPr>
        <p:spPr>
          <a:xfrm>
            <a:off x="915573" y="2238973"/>
            <a:ext cx="5292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Einige Visualisierungswerkzeuge können Tabellen aus Microsoft Excel unmittelbar verarbeiten.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meisten Tools benötigen einen Export als .CSV Datei.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CSV = „</a:t>
            </a:r>
            <a:r>
              <a:rPr lang="de-DE" dirty="0" err="1"/>
              <a:t>Comma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Value“</a:t>
            </a:r>
          </a:p>
          <a:p>
            <a:endParaRPr lang="de-DE" dirty="0"/>
          </a:p>
          <a:p>
            <a:r>
              <a:rPr lang="de-DE" dirty="0"/>
              <a:t>Über „speichern unter“ kann man EXCEL Tabellen in CSV Dateien konvertieren.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53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4CF4-0450-4D31-A368-DDB0FF46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64" y="272395"/>
            <a:ext cx="10273525" cy="1499616"/>
          </a:xfrm>
        </p:spPr>
        <p:txBody>
          <a:bodyPr/>
          <a:lstStyle/>
          <a:p>
            <a:r>
              <a:rPr lang="de-DE" dirty="0"/>
              <a:t>Datenvisualisierung mit DARIAH Geobrowser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6DEA4-159E-4841-A1E8-CAB6EBCD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31" y="1555551"/>
            <a:ext cx="8714291" cy="48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C5491-41A0-4AF2-8339-52F8E293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7" y="1419138"/>
            <a:ext cx="9328484" cy="5244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4ACEB-AB48-45B1-933D-2541D029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086" y="0"/>
            <a:ext cx="9720072" cy="1419138"/>
          </a:xfrm>
        </p:spPr>
        <p:txBody>
          <a:bodyPr/>
          <a:lstStyle/>
          <a:p>
            <a:r>
              <a:rPr lang="de-DE" dirty="0"/>
              <a:t>Datenvisualisierung mit Palladio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F4B88-8852-4BAF-A9A7-87D978B3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9" y="2254664"/>
            <a:ext cx="5967663" cy="33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32B5-B370-4A64-ACFD-4222767D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/>
          <a:lstStyle/>
          <a:p>
            <a:pPr algn="ctr"/>
            <a:r>
              <a:rPr lang="de-DE" dirty="0"/>
              <a:t>Konkrete Anwendung: </a:t>
            </a:r>
            <a:br>
              <a:rPr lang="de-DE" dirty="0"/>
            </a:br>
            <a:r>
              <a:rPr lang="de-DE" dirty="0"/>
              <a:t>Deutsche Revolutionäre 1848/1849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B1D7-7AC6-4547-81A4-F4756C225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9" b="7348"/>
          <a:stretch/>
        </p:blipFill>
        <p:spPr>
          <a:xfrm>
            <a:off x="573947" y="1499616"/>
            <a:ext cx="10861066" cy="50911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E13F-95E3-457D-9CDE-E6D87942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57" y="4969043"/>
            <a:ext cx="7260056" cy="120315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Für diese Karte wurden die biographischen Daten von acht beliebig ausgewählten Revolutionären verwendet. Die Ebenen („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“) in verschiedenen Farben können im Kasten links ein- und ausgeblendet werden. Im Kasten rechts werden die Farben und Verbindungslinien geändert. Auch die Hintergrundkarte („</a:t>
            </a:r>
            <a:r>
              <a:rPr lang="de-DE" dirty="0" err="1"/>
              <a:t>tiles</a:t>
            </a:r>
            <a:r>
              <a:rPr lang="de-DE" dirty="0"/>
              <a:t>“) kann angepasst werden. Es stehen u.a. Satellitenbilder und moderne Straßenkarten zur Verfügung.</a:t>
            </a:r>
          </a:p>
        </p:txBody>
      </p:sp>
    </p:spTree>
    <p:extLst>
      <p:ext uri="{BB962C8B-B14F-4D97-AF65-F5344CB8AC3E}">
        <p14:creationId xmlns:p14="http://schemas.microsoft.com/office/powerpoint/2010/main" val="2481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56AD-F9DC-428D-A8D5-DF08C8B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IEG Digitale Historische Forschung </a:t>
            </a:r>
            <a:br>
              <a:rPr lang="de-DE" dirty="0"/>
            </a:br>
            <a:r>
              <a:rPr lang="de-DE" dirty="0"/>
              <a:t>auf 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72EC5-03CD-45E1-84BB-58FD091B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429000"/>
            <a:ext cx="9720073" cy="830179"/>
          </a:xfrm>
        </p:spPr>
        <p:txBody>
          <a:bodyPr>
            <a:normAutofit/>
          </a:bodyPr>
          <a:lstStyle/>
          <a:p>
            <a:pPr algn="ctr"/>
            <a:r>
              <a:rPr lang="de-DE" sz="4000" dirty="0"/>
              <a:t>https://github.com/ieg-dhr/brownbaglunch</a:t>
            </a:r>
          </a:p>
        </p:txBody>
      </p:sp>
    </p:spTree>
    <p:extLst>
      <p:ext uri="{BB962C8B-B14F-4D97-AF65-F5344CB8AC3E}">
        <p14:creationId xmlns:p14="http://schemas.microsoft.com/office/powerpoint/2010/main" val="287307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9152-1664-4045-BF5C-78B6BAE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WER oder WAS IST PARIS?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EA1F423-60FC-4D12-AAFA-2C635E0941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r="11766"/>
          <a:stretch>
            <a:fillRect/>
          </a:stretch>
        </p:blipFill>
        <p:spPr>
          <a:xfrm>
            <a:off x="0" y="0"/>
            <a:ext cx="6096000" cy="4572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F9D75-0AF5-4F4D-87BB-509E8B7AA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3" b="-5373"/>
          <a:stretch/>
        </p:blipFill>
        <p:spPr>
          <a:xfrm>
            <a:off x="6080400" y="0"/>
            <a:ext cx="6111600" cy="4831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4727-2D7B-4CE7-B113-9AC5CD306707}"/>
              </a:ext>
            </a:extLst>
          </p:cNvPr>
          <p:cNvSpPr txBox="1"/>
          <p:nvPr/>
        </p:nvSpPr>
        <p:spPr>
          <a:xfrm>
            <a:off x="8674768" y="5091493"/>
            <a:ext cx="330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COMPUTER LESEN TEXTE ALS ZEICHENFOLGEN. „VERSTEHEN“ KÖNNEN SIE NUR KODIERTE INFORMATIONEN!</a:t>
            </a:r>
          </a:p>
        </p:txBody>
      </p:sp>
    </p:spTree>
    <p:extLst>
      <p:ext uri="{BB962C8B-B14F-4D97-AF65-F5344CB8AC3E}">
        <p14:creationId xmlns:p14="http://schemas.microsoft.com/office/powerpoint/2010/main" val="184531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8BB3-7AD7-41E4-A693-BEB81F74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VoM</a:t>
            </a:r>
            <a:r>
              <a:rPr lang="de-DE" sz="4800" dirty="0"/>
              <a:t> TEXT zur digitalen Karte – </a:t>
            </a:r>
            <a:br>
              <a:rPr lang="de-DE" sz="4800" dirty="0"/>
            </a:br>
            <a:r>
              <a:rPr lang="de-DE" sz="4800" dirty="0"/>
              <a:t>TECHNISCHE HERAUSFORDERUNGEN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D7E37-D420-454A-9C4D-01EB60F97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2" r="41480" b="23145"/>
          <a:stretch/>
        </p:blipFill>
        <p:spPr>
          <a:xfrm>
            <a:off x="395038" y="2030329"/>
            <a:ext cx="7134726" cy="35132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764492-1194-4478-8022-597DE6F20298}"/>
              </a:ext>
            </a:extLst>
          </p:cNvPr>
          <p:cNvSpPr/>
          <p:nvPr/>
        </p:nvSpPr>
        <p:spPr>
          <a:xfrm>
            <a:off x="4348052" y="5571943"/>
            <a:ext cx="3495896" cy="842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Indirekte Geoinformation aus (Text-)Quellen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C839-0FF0-4D05-917E-9CF3C0211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19284" r="78586" b="47191"/>
          <a:stretch/>
        </p:blipFill>
        <p:spPr>
          <a:xfrm>
            <a:off x="9362973" y="2030329"/>
            <a:ext cx="2646627" cy="24071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6ECA95-9298-43CE-86AA-6A78076AAC36}"/>
              </a:ext>
            </a:extLst>
          </p:cNvPr>
          <p:cNvSpPr/>
          <p:nvPr/>
        </p:nvSpPr>
        <p:spPr>
          <a:xfrm>
            <a:off x="8221578" y="4410833"/>
            <a:ext cx="3788022" cy="842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Direkte / maschinenlesbare Geoinformation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10DED7-A501-47A4-AD36-3E27BADE7721}"/>
              </a:ext>
            </a:extLst>
          </p:cNvPr>
          <p:cNvSpPr/>
          <p:nvPr/>
        </p:nvSpPr>
        <p:spPr>
          <a:xfrm>
            <a:off x="7095306" y="2674728"/>
            <a:ext cx="2676779" cy="1204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GEOCODING / GEOREFERENZIERUNG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86FC9-54DA-49E9-83A2-D90001EB568D}"/>
              </a:ext>
            </a:extLst>
          </p:cNvPr>
          <p:cNvSpPr/>
          <p:nvPr/>
        </p:nvSpPr>
        <p:spPr>
          <a:xfrm>
            <a:off x="8329866" y="5414211"/>
            <a:ext cx="3665622" cy="12392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Für die kartographische Darstellung historischer Daten müssen zumindest Längen- und Breitengrade bestimmt werden!</a:t>
            </a:r>
          </a:p>
        </p:txBody>
      </p:sp>
    </p:spTree>
    <p:extLst>
      <p:ext uri="{BB962C8B-B14F-4D97-AF65-F5344CB8AC3E}">
        <p14:creationId xmlns:p14="http://schemas.microsoft.com/office/powerpoint/2010/main" val="86202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57B6-B0E4-4294-9056-F27B0755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81" y="190681"/>
            <a:ext cx="9720072" cy="972162"/>
          </a:xfrm>
        </p:spPr>
        <p:txBody>
          <a:bodyPr/>
          <a:lstStyle/>
          <a:p>
            <a:r>
              <a:rPr lang="de-DE" dirty="0"/>
              <a:t>Methoden der Georeferenzierung: manuell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C32F-D85F-413F-8BD8-274CAE34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57" y="1559229"/>
            <a:ext cx="3994484" cy="1158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dirty="0"/>
              <a:t>e.g. mit „</a:t>
            </a:r>
            <a:r>
              <a:rPr lang="de-DE" sz="2400" dirty="0" err="1"/>
              <a:t>Geocode</a:t>
            </a:r>
            <a:r>
              <a:rPr lang="de-DE" sz="2400" dirty="0"/>
              <a:t> Finder“ auf </a:t>
            </a:r>
            <a:r>
              <a:rPr lang="de-DE" sz="2400" dirty="0">
                <a:hlinkClick r:id="rId2"/>
              </a:rPr>
              <a:t>www.mapdevelopers.com</a:t>
            </a:r>
            <a:endParaRPr lang="de-DE" sz="2400" dirty="0"/>
          </a:p>
          <a:p>
            <a:pPr marL="0" indent="0">
              <a:buNone/>
            </a:pPr>
            <a:br>
              <a:rPr lang="de-DE" sz="1200" dirty="0"/>
            </a:b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63C8-2955-4EBA-98DF-8CEEDAC3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62"/>
          <a:stretch/>
        </p:blipFill>
        <p:spPr>
          <a:xfrm>
            <a:off x="5759116" y="1162843"/>
            <a:ext cx="6027821" cy="510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07154-6D57-4A51-8B04-E9B75609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5" t="20281" r="33487"/>
          <a:stretch/>
        </p:blipFill>
        <p:spPr>
          <a:xfrm>
            <a:off x="793081" y="2500861"/>
            <a:ext cx="5302919" cy="40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0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565D-2D8C-422C-81C7-4825496F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0"/>
            <a:ext cx="9720072" cy="1167618"/>
          </a:xfrm>
        </p:spPr>
        <p:txBody>
          <a:bodyPr/>
          <a:lstStyle/>
          <a:p>
            <a:r>
              <a:rPr lang="de-DE" dirty="0"/>
              <a:t>Methoden der Georeferenzierung: SKRIPT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08BB2-8277-4C8B-BCD2-CF03D8527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7" r="23026" b="4891"/>
          <a:stretch/>
        </p:blipFill>
        <p:spPr>
          <a:xfrm>
            <a:off x="4848727" y="893487"/>
            <a:ext cx="6942220" cy="573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3AC23-961F-456A-B4C7-1375BB499225}"/>
              </a:ext>
            </a:extLst>
          </p:cNvPr>
          <p:cNvSpPr txBox="1"/>
          <p:nvPr/>
        </p:nvSpPr>
        <p:spPr>
          <a:xfrm>
            <a:off x="377351" y="2502568"/>
            <a:ext cx="5329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Python „</a:t>
            </a:r>
            <a:r>
              <a:rPr lang="de-DE" dirty="0" err="1"/>
              <a:t>Geocoder</a:t>
            </a:r>
            <a:r>
              <a:rPr lang="de-DE" dirty="0"/>
              <a:t>“, entwickelt von Denis </a:t>
            </a:r>
            <a:r>
              <a:rPr lang="de-DE" dirty="0" err="1"/>
              <a:t>Carriere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Codes für verschiedene Anwendungen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Google API Key erforderlich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Informationen zur Google-Maps-Registrierung: </a:t>
            </a:r>
            <a:r>
              <a:rPr lang="de-DE" u="sng" dirty="0"/>
              <a:t>https://www.python-forum.de/viewtopic.php?t=44823</a:t>
            </a:r>
          </a:p>
        </p:txBody>
      </p:sp>
    </p:spTree>
    <p:extLst>
      <p:ext uri="{BB962C8B-B14F-4D97-AF65-F5344CB8AC3E}">
        <p14:creationId xmlns:p14="http://schemas.microsoft.com/office/powerpoint/2010/main" val="30330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FBB-8356-4F92-BCDB-3CA7A8C5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111"/>
            <a:ext cx="12192000" cy="88263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AnFORDERUNGEN</a:t>
            </a:r>
            <a:r>
              <a:rPr lang="de-DE" dirty="0"/>
              <a:t> DER </a:t>
            </a:r>
            <a:r>
              <a:rPr lang="de-DE" dirty="0" err="1"/>
              <a:t>DatenAUFBEREITUNG</a:t>
            </a:r>
            <a:r>
              <a:rPr lang="de-DE" dirty="0"/>
              <a:t> in </a:t>
            </a:r>
            <a:r>
              <a:rPr lang="de-DE" dirty="0" err="1"/>
              <a:t>EXCEl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8CAEE-0963-4ABE-809B-2409FAF2B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76" r="1513" b="8513"/>
          <a:stretch/>
        </p:blipFill>
        <p:spPr>
          <a:xfrm>
            <a:off x="717057" y="2469842"/>
            <a:ext cx="10559100" cy="40031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D7CAF1-56B8-4E9D-B76B-2AC0EBDACCC7}"/>
              </a:ext>
            </a:extLst>
          </p:cNvPr>
          <p:cNvSpPr/>
          <p:nvPr/>
        </p:nvSpPr>
        <p:spPr>
          <a:xfrm>
            <a:off x="372978" y="2399457"/>
            <a:ext cx="2995863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Vor- und Nachnamen trennen?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6561DF-2BA3-4FD2-B8DF-F195E53CA514}"/>
              </a:ext>
            </a:extLst>
          </p:cNvPr>
          <p:cNvSpPr/>
          <p:nvPr/>
        </p:nvSpPr>
        <p:spPr>
          <a:xfrm>
            <a:off x="1034715" y="1236635"/>
            <a:ext cx="4259177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 einheitlich strukturieren und Sonderzeichen vermeiden!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A18576-B489-49E8-8612-0003293EDFE0}"/>
              </a:ext>
            </a:extLst>
          </p:cNvPr>
          <p:cNvSpPr/>
          <p:nvPr/>
        </p:nvSpPr>
        <p:spPr>
          <a:xfrm>
            <a:off x="5678905" y="1137427"/>
            <a:ext cx="5277131" cy="1058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Alte und neue Ortsnamen bzw. zusätzliche Informationen in getrennten Spalten erfassen!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3CDE02-C472-4EBD-8F52-2FAE612E3C32}"/>
              </a:ext>
            </a:extLst>
          </p:cNvPr>
          <p:cNvSpPr/>
          <p:nvPr/>
        </p:nvSpPr>
        <p:spPr>
          <a:xfrm>
            <a:off x="4238352" y="5590358"/>
            <a:ext cx="3275878" cy="1058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Datumsangeben im YYYY-MM-DD Format!</a:t>
            </a:r>
          </a:p>
        </p:txBody>
      </p:sp>
    </p:spTree>
    <p:extLst>
      <p:ext uri="{BB962C8B-B14F-4D97-AF65-F5344CB8AC3E}">
        <p14:creationId xmlns:p14="http://schemas.microsoft.com/office/powerpoint/2010/main" val="239768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537B-BFC2-4AF9-A2A8-4F651D2E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/>
          <a:lstStyle/>
          <a:p>
            <a:pPr algn="ctr"/>
            <a:r>
              <a:rPr lang="de-DE" dirty="0" err="1"/>
              <a:t>OpTIMIERTE</a:t>
            </a:r>
            <a:r>
              <a:rPr lang="de-DE" dirty="0"/>
              <a:t> DATENSTRUKTUR FÜR VISUALISIERUNGSTOOLS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4FF5-F56D-4425-A88E-949278BD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64" y="1141797"/>
            <a:ext cx="11452057" cy="2924878"/>
          </a:xfrm>
        </p:spPr>
        <p:txBody>
          <a:bodyPr>
            <a:normAutofit/>
          </a:bodyPr>
          <a:lstStyle/>
          <a:p>
            <a:r>
              <a:rPr lang="de-DE" dirty="0"/>
              <a:t>Excel-Tabellen für die Datenvisualisierung folgen der Logik relationaler Datenbanken: alle Daten müssen in eindeutigen Beziehungen zueinander stehen, konsistent und redundanzfrei sein. Die Spalten der Tabelle legen ähnlich wie „tags“ in XML-Dateien die „Attribute“ fest: e.g. Ereignisname, Ereignisort, Geodaten, Funktion der am Ereignis beteiligten Personen.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6BDFA-A536-4CA0-BC65-C486B4EEC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00" b="6867"/>
          <a:stretch/>
        </p:blipFill>
        <p:spPr>
          <a:xfrm>
            <a:off x="611604" y="2604236"/>
            <a:ext cx="11061032" cy="3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52A1-ADA3-4123-9748-162FABF0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4400" dirty="0"/>
              <a:t>UMWANDLUNG EUROPÄISCHER ZEITANGABEN IN DAS </a:t>
            </a:r>
            <a:br>
              <a:rPr lang="de-DE" sz="4400" dirty="0"/>
            </a:br>
            <a:r>
              <a:rPr lang="de-DE" sz="4400" dirty="0"/>
              <a:t>YYYY-MM-DD FORMAT (</a:t>
            </a:r>
            <a:r>
              <a:rPr lang="de-DE" sz="4400" dirty="0" err="1"/>
              <a:t>z.b.</a:t>
            </a:r>
            <a:r>
              <a:rPr lang="de-DE" sz="4400" dirty="0"/>
              <a:t> für </a:t>
            </a:r>
            <a:r>
              <a:rPr lang="de-DE" sz="4400" dirty="0" err="1"/>
              <a:t>palladio</a:t>
            </a:r>
            <a:r>
              <a:rPr lang="de-DE" sz="4400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167F31-BCD5-4DEA-B7A7-C0093543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82" t="16888" r="48638" b="15030"/>
          <a:stretch/>
        </p:blipFill>
        <p:spPr>
          <a:xfrm>
            <a:off x="6703996" y="1499616"/>
            <a:ext cx="5162843" cy="425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B9616-54DA-43F6-B168-20B771136318}"/>
              </a:ext>
            </a:extLst>
          </p:cNvPr>
          <p:cNvSpPr txBox="1"/>
          <p:nvPr/>
        </p:nvSpPr>
        <p:spPr>
          <a:xfrm>
            <a:off x="3705726" y="1622366"/>
            <a:ext cx="2877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Häufig ist eine Re-Formatierung direkt in Excel möglich.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Ansonsten können Datumsangaben aus Tabellenzeilen und –spalten mit diesen Python-Skripten umgewandelt werden:</a:t>
            </a:r>
            <a:br>
              <a:rPr lang="de-DE" dirty="0"/>
            </a:br>
            <a:r>
              <a:rPr lang="de-DE" dirty="0"/>
              <a:t> https://github.com/MonikaBarget/DigitalHistory/tree/Converting-dates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705C0-D067-46BC-A7EA-790CAF82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5" t="4188" r="54901" b="27182"/>
          <a:stretch/>
        </p:blipFill>
        <p:spPr>
          <a:xfrm>
            <a:off x="445477" y="1499616"/>
            <a:ext cx="3049174" cy="49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03AB-78AB-4934-B2EF-C21D1FD3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431758"/>
          </a:xfrm>
        </p:spPr>
        <p:txBody>
          <a:bodyPr/>
          <a:lstStyle/>
          <a:p>
            <a:pPr algn="ctr"/>
            <a:r>
              <a:rPr lang="de-DE" dirty="0"/>
              <a:t>EXCEL-TABELLEN AN VERSCHIEDENE TOOLS ODER FRAGESTELLUNGEN ANPASSEN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0C18D-8423-4E79-9CB9-3397F4BE4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6" r="28849" b="20688"/>
          <a:stretch/>
        </p:blipFill>
        <p:spPr>
          <a:xfrm>
            <a:off x="316832" y="1431758"/>
            <a:ext cx="5342021" cy="4926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CA38F-849C-4BA1-8E5E-376DC07C2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78" b="53335"/>
          <a:stretch/>
        </p:blipFill>
        <p:spPr>
          <a:xfrm>
            <a:off x="9368589" y="1263316"/>
            <a:ext cx="2506579" cy="4936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67FD1E-1839-4B3E-87C7-80991B943D97}"/>
              </a:ext>
            </a:extLst>
          </p:cNvPr>
          <p:cNvSpPr/>
          <p:nvPr/>
        </p:nvSpPr>
        <p:spPr>
          <a:xfrm>
            <a:off x="5975684" y="1431758"/>
            <a:ext cx="2995863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„Text in Spalten“ Funktionen erlauben das Verbinden und Trennen z.B. von Geodaten.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6C3383-46B8-45DA-A5E1-A87928631C8E}"/>
              </a:ext>
            </a:extLst>
          </p:cNvPr>
          <p:cNvSpPr/>
          <p:nvPr/>
        </p:nvSpPr>
        <p:spPr>
          <a:xfrm>
            <a:off x="5975684" y="4336679"/>
            <a:ext cx="3128210" cy="2021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„Transponieren“ erlaubt beim Kopieren von Tabellen das Vertauschen von Spalten und Zeilen.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8A3DB5-1493-4597-86B2-C71EF65388D0}"/>
              </a:ext>
            </a:extLst>
          </p:cNvPr>
          <p:cNvCxnSpPr>
            <a:cxnSpLocks/>
          </p:cNvCxnSpPr>
          <p:nvPr/>
        </p:nvCxnSpPr>
        <p:spPr>
          <a:xfrm flipH="1">
            <a:off x="4156139" y="2563524"/>
            <a:ext cx="222584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3D1C0A-494A-4066-BBA6-70B2F0B0A1FE}"/>
              </a:ext>
            </a:extLst>
          </p:cNvPr>
          <p:cNvCxnSpPr>
            <a:cxnSpLocks/>
          </p:cNvCxnSpPr>
          <p:nvPr/>
        </p:nvCxnSpPr>
        <p:spPr>
          <a:xfrm flipV="1">
            <a:off x="8215532" y="4051495"/>
            <a:ext cx="2124222" cy="52050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88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0</TotalTime>
  <Words>364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Tw Cen MT</vt:lpstr>
      <vt:lpstr>Tw Cen MT Condensed</vt:lpstr>
      <vt:lpstr>Wingdings 3</vt:lpstr>
      <vt:lpstr>Integral</vt:lpstr>
      <vt:lpstr>Erstellung digitaler Karten mit Dariah Geobrowser &amp; Palladio</vt:lpstr>
      <vt:lpstr>WER oder WAS IST PARIS?</vt:lpstr>
      <vt:lpstr>VoM TEXT zur digitalen Karte –  TECHNISCHE HERAUSFORDERUNGEN</vt:lpstr>
      <vt:lpstr>Methoden der Georeferenzierung: manuell</vt:lpstr>
      <vt:lpstr>Methoden der Georeferenzierung: SKRIPT</vt:lpstr>
      <vt:lpstr>AnFORDERUNGEN DER DatenAUFBEREITUNG in EXCEl</vt:lpstr>
      <vt:lpstr>OpTIMIERTE DATENSTRUKTUR FÜR VISUALISIERUNGSTOOLS</vt:lpstr>
      <vt:lpstr>UMWANDLUNG EUROPÄISCHER ZEITANGABEN IN DAS  YYYY-MM-DD FORMAT (z.b. für palladio)</vt:lpstr>
      <vt:lpstr>EXCEL-TABELLEN AN VERSCHIEDENE TOOLS ODER FRAGESTELLUNGEN ANPASSEN</vt:lpstr>
      <vt:lpstr>Datenexport aus EXCEL</vt:lpstr>
      <vt:lpstr>Datenvisualisierung mit DARIAH Geobrowser</vt:lpstr>
      <vt:lpstr>Datenvisualisierung mit Palladio</vt:lpstr>
      <vt:lpstr>Konkrete Anwendung:  Deutsche Revolutionäre 1848/1849</vt:lpstr>
      <vt:lpstr>IEG Digitale Historische Forschung  auf GITHUB: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Erstellung digitaler Karten mit Dariah Geobrowser &amp; Palladio</dc:title>
  <dc:creator>Barget, Monika</dc:creator>
  <cp:lastModifiedBy>Barget, Monika</cp:lastModifiedBy>
  <cp:revision>31</cp:revision>
  <dcterms:created xsi:type="dcterms:W3CDTF">2019-04-30T08:41:46Z</dcterms:created>
  <dcterms:modified xsi:type="dcterms:W3CDTF">2019-05-20T12:11:14Z</dcterms:modified>
</cp:coreProperties>
</file>